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1" r:id="rId6"/>
    <p:sldId id="266" r:id="rId7"/>
    <p:sldId id="295" r:id="rId8"/>
    <p:sldId id="296" r:id="rId9"/>
    <p:sldId id="297" r:id="rId10"/>
    <p:sldId id="310" r:id="rId11"/>
    <p:sldId id="316" r:id="rId12"/>
    <p:sldId id="298" r:id="rId13"/>
    <p:sldId id="299" r:id="rId14"/>
    <p:sldId id="300" r:id="rId15"/>
    <p:sldId id="301" r:id="rId16"/>
    <p:sldId id="302" r:id="rId17"/>
    <p:sldId id="311" r:id="rId18"/>
    <p:sldId id="312" r:id="rId19"/>
    <p:sldId id="313" r:id="rId20"/>
    <p:sldId id="304" r:id="rId21"/>
    <p:sldId id="309" r:id="rId22"/>
    <p:sldId id="305" r:id="rId23"/>
    <p:sldId id="308" r:id="rId24"/>
    <p:sldId id="306" r:id="rId25"/>
    <p:sldId id="307" r:id="rId26"/>
    <p:sldId id="314" r:id="rId27"/>
    <p:sldId id="315" r:id="rId28"/>
    <p:sldId id="275" r:id="rId29"/>
    <p:sldId id="317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12C93-93CE-DF90-9237-08575F49F872}" v="97" dt="2022-11-24T11:59:48.970"/>
    <p1510:client id="{735DF9E4-534E-8B37-D750-594C5AA396B9}" v="4" dt="2022-11-25T05:21:58.681"/>
    <p1510:client id="{9C300C0B-C125-928D-FA42-2643F922F2F4}" v="54" dt="2022-11-20T14:02:27.431"/>
    <p1510:client id="{E1F4E265-EB2E-3473-2CAF-C48C5EFF1F9F}" v="50" dt="2023-02-20T07:21:45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94" autoAdjust="0"/>
  </p:normalViewPr>
  <p:slideViewPr>
    <p:cSldViewPr snapToGrid="0">
      <p:cViewPr varScale="1">
        <p:scale>
          <a:sx n="135" d="100"/>
          <a:sy n="135" d="100"/>
        </p:scale>
        <p:origin x="104" y="52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2023-02-19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2023-02-19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재설치 </a:t>
            </a:r>
            <a:r>
              <a:rPr lang="en-US" altLang="ko-KR" dirty="0"/>
              <a:t>: https://90nam.tistory.com/123</a:t>
            </a:r>
          </a:p>
          <a:p>
            <a:endParaRPr lang="en-US" altLang="ko-KR" dirty="0"/>
          </a:p>
          <a:p>
            <a:r>
              <a:rPr lang="en-US" altLang="ko-KR" dirty="0"/>
              <a:t>https://prog.world/error-while-adding-new-interface/</a:t>
            </a: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버추얼박스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종료하고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터미널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sudo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 /Library/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StartupItems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/VirtualBox/VirtualBox restart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372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재설치 </a:t>
            </a:r>
            <a:r>
              <a:rPr lang="en-US" altLang="ko-KR" dirty="0"/>
              <a:t>: https://90nam.tistory.com/123</a:t>
            </a:r>
          </a:p>
          <a:p>
            <a:endParaRPr lang="en-US" altLang="ko-KR" dirty="0"/>
          </a:p>
          <a:p>
            <a:r>
              <a:rPr lang="en-US" altLang="ko-KR" dirty="0"/>
              <a:t>https://prog.world/error-while-adding-new-interface/</a:t>
            </a: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버추얼박스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종료하고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터미널 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sudo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 /Library/</a:t>
            </a:r>
            <a:r>
              <a:rPr lang="en-US" altLang="ko-KR" dirty="0" err="1">
                <a:solidFill>
                  <a:srgbClr val="555555"/>
                </a:solidFill>
                <a:effectLst/>
              </a:rPr>
              <a:t>StartupItems</a:t>
            </a:r>
            <a:r>
              <a:rPr lang="en-US" altLang="ko-KR" dirty="0">
                <a:solidFill>
                  <a:srgbClr val="555555"/>
                </a:solidFill>
                <a:effectLst/>
              </a:rPr>
              <a:t>/VirtualBox/VirtualBox restart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913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ssh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+ :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ssh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root@192.168.56.30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File -&gt; Open Folder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996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FobOHylLL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o.la/iz6N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 err="1"/>
              <a:t>한국폴리텍대학</a:t>
            </a:r>
            <a:r>
              <a:rPr lang="ko-KR" altLang="en-US" dirty="0"/>
              <a:t> 스마트금융과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 txBox="1">
            <a:spLocks/>
          </p:cNvSpPr>
          <p:nvPr/>
        </p:nvSpPr>
        <p:spPr>
          <a:xfrm>
            <a:off x="549870" y="1107649"/>
            <a:ext cx="11101659" cy="215510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/>
              <a:t>수업시간에 리눅스 </a:t>
            </a:r>
            <a:r>
              <a:rPr lang="en-US" altLang="ko-KR" sz="3200" dirty="0"/>
              <a:t>OS</a:t>
            </a:r>
            <a:r>
              <a:rPr lang="ko-KR" altLang="en-US" sz="3200" dirty="0"/>
              <a:t>설치를 같이 진행할 예정이나</a:t>
            </a:r>
            <a:r>
              <a:rPr lang="en-US" altLang="ko-KR" sz="3200" dirty="0"/>
              <a:t>, </a:t>
            </a:r>
            <a:br>
              <a:rPr lang="en-US" altLang="ko-KR" sz="3200" dirty="0"/>
            </a:br>
            <a:r>
              <a:rPr lang="ko-KR" altLang="en-US" sz="3200" dirty="0"/>
              <a:t>사전에 본인의 </a:t>
            </a:r>
            <a:r>
              <a:rPr lang="en-US" altLang="ko-KR" sz="3200" dirty="0"/>
              <a:t>PC</a:t>
            </a:r>
            <a:r>
              <a:rPr lang="ko-KR" altLang="en-US" sz="3200" dirty="0"/>
              <a:t>에서 </a:t>
            </a:r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구동의 정상 여부를 확인하기 위해서 본 가이드에 따라 설치 점검을</a:t>
            </a:r>
            <a:br>
              <a:rPr lang="en-US" altLang="ko-KR" sz="3200" dirty="0"/>
            </a:br>
            <a:r>
              <a:rPr lang="ko-KR" altLang="en-US" sz="3200" dirty="0"/>
              <a:t>부탁드립니다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229A1F-C508-52EF-660E-94DD5E9AA6A0}"/>
              </a:ext>
            </a:extLst>
          </p:cNvPr>
          <p:cNvGrpSpPr/>
          <p:nvPr/>
        </p:nvGrpSpPr>
        <p:grpSpPr>
          <a:xfrm>
            <a:off x="143167" y="1269838"/>
            <a:ext cx="6598972" cy="2732996"/>
            <a:chOff x="4183321" y="2996001"/>
            <a:chExt cx="7795167" cy="35718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E6F155-9765-86D4-C7DB-E4648C00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3321" y="2996001"/>
              <a:ext cx="7762875" cy="3571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899289-DA2C-B619-C788-D8DC05E3A57E}"/>
                </a:ext>
              </a:extLst>
            </p:cNvPr>
            <p:cNvSpPr txBox="1"/>
            <p:nvPr/>
          </p:nvSpPr>
          <p:spPr>
            <a:xfrm>
              <a:off x="8832551" y="3244334"/>
              <a:ext cx="2319407" cy="965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① 이름 </a:t>
              </a:r>
              <a:endParaRPr lang="en-US" altLang="ko-KR" sz="1400" b="1" dirty="0"/>
            </a:p>
            <a:p>
              <a:r>
                <a:rPr lang="en-US" altLang="ko-KR" sz="1400" b="1" dirty="0"/>
                <a:t>-</a:t>
              </a:r>
              <a:r>
                <a:rPr lang="ko-KR" altLang="en-US" sz="1400" b="1" dirty="0" err="1"/>
                <a:t>머신명</a:t>
              </a:r>
              <a:r>
                <a:rPr lang="ko-KR" altLang="en-US" sz="1400" b="1" dirty="0"/>
                <a:t> 입력</a:t>
              </a:r>
              <a:endParaRPr lang="en-US" altLang="ko-KR" sz="1400" b="1" dirty="0"/>
            </a:p>
            <a:p>
              <a:r>
                <a:rPr lang="ko-KR" altLang="en-US" sz="1400" b="1" dirty="0"/>
                <a:t>예</a:t>
              </a:r>
              <a:r>
                <a:rPr lang="en-US" altLang="ko-KR" sz="1400" b="1" dirty="0"/>
                <a:t>&gt; CentOS Install Test</a:t>
              </a:r>
              <a:endParaRPr lang="ko-KR" altLang="en-US" sz="1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0B8CEF-6046-60DB-9504-FAA251ADDE04}"/>
                </a:ext>
              </a:extLst>
            </p:cNvPr>
            <p:cNvSpPr txBox="1"/>
            <p:nvPr/>
          </p:nvSpPr>
          <p:spPr>
            <a:xfrm>
              <a:off x="8695702" y="4938761"/>
              <a:ext cx="3282786" cy="683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② </a:t>
              </a:r>
              <a:r>
                <a:rPr lang="en-US" altLang="ko-KR" sz="1400" b="1" dirty="0"/>
                <a:t>ISO Image</a:t>
              </a:r>
            </a:p>
            <a:p>
              <a:r>
                <a:rPr lang="en-US" altLang="ko-KR" sz="1400" b="1" dirty="0"/>
                <a:t>- </a:t>
              </a:r>
              <a:r>
                <a:rPr lang="ko-KR" altLang="en-US" sz="1400" b="1" dirty="0"/>
                <a:t>다운로드한 </a:t>
              </a:r>
              <a:r>
                <a:rPr lang="en-US" altLang="ko-KR" sz="1400" b="1" dirty="0"/>
                <a:t>CentOS </a:t>
              </a:r>
              <a:r>
                <a:rPr lang="ko-KR" altLang="en-US" sz="1400" b="1" dirty="0"/>
                <a:t>이미지 지정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9CD18AA-B8EB-B2F9-B7A3-FD28E63B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50" y="3549944"/>
            <a:ext cx="6217133" cy="29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C9DCEA-E897-DF5B-5DE3-CBB8703A9C32}"/>
              </a:ext>
            </a:extLst>
          </p:cNvPr>
          <p:cNvSpPr/>
          <p:nvPr/>
        </p:nvSpPr>
        <p:spPr>
          <a:xfrm>
            <a:off x="6859471" y="5590266"/>
            <a:ext cx="1892643" cy="250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1E6BC-AC98-3A97-5C51-4724DBB187D7}"/>
              </a:ext>
            </a:extLst>
          </p:cNvPr>
          <p:cNvSpPr txBox="1"/>
          <p:nvPr/>
        </p:nvSpPr>
        <p:spPr>
          <a:xfrm>
            <a:off x="6026892" y="5867632"/>
            <a:ext cx="15985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③  체크 설정 필수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55473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9943E-4975-AFF0-1161-D4284807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4" y="1623235"/>
            <a:ext cx="6807362" cy="3264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F529A-96C0-1475-B281-3058DA877179}"/>
              </a:ext>
            </a:extLst>
          </p:cNvPr>
          <p:cNvSpPr txBox="1"/>
          <p:nvPr/>
        </p:nvSpPr>
        <p:spPr>
          <a:xfrm>
            <a:off x="7923169" y="1935710"/>
            <a:ext cx="3717684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메모리 </a:t>
            </a:r>
            <a:endParaRPr lang="en-US" altLang="ko-KR" sz="1400" b="1" dirty="0"/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최소 </a:t>
            </a:r>
            <a:r>
              <a:rPr lang="en-US" altLang="ko-KR" sz="1400" b="1" dirty="0"/>
              <a:t>: 1024MB</a:t>
            </a:r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권장 </a:t>
            </a:r>
            <a:r>
              <a:rPr lang="en-US" altLang="ko-KR" sz="1400" b="1" dirty="0"/>
              <a:t>: 2048MB </a:t>
            </a:r>
            <a:br>
              <a:rPr lang="en-US" altLang="ko-KR" sz="1400" b="1" dirty="0"/>
            </a:br>
            <a:r>
              <a:rPr lang="en-US" altLang="ko-KR" sz="1400" b="1" dirty="0"/>
              <a:t>    (</a:t>
            </a:r>
            <a:r>
              <a:rPr lang="ko-KR" altLang="en-US" sz="1400" b="1" dirty="0"/>
              <a:t>카프카 </a:t>
            </a:r>
            <a:r>
              <a:rPr lang="ko-KR" altLang="en-US" sz="1400" b="1" dirty="0" err="1"/>
              <a:t>커넥트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실습시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3096MB)</a:t>
            </a:r>
          </a:p>
          <a:p>
            <a:r>
              <a:rPr lang="en-US" altLang="ko-KR" sz="1400" b="1" dirty="0"/>
              <a:t>  </a:t>
            </a:r>
            <a:r>
              <a:rPr lang="ko-KR" altLang="en-US" sz="1400" b="1" dirty="0"/>
              <a:t>머신 생성 이후에도 필요에 따라 재설정 가능</a:t>
            </a:r>
          </a:p>
        </p:txBody>
      </p:sp>
    </p:spTree>
    <p:extLst>
      <p:ext uri="{BB962C8B-B14F-4D97-AF65-F5344CB8AC3E}">
        <p14:creationId xmlns:p14="http://schemas.microsoft.com/office/powerpoint/2010/main" val="345243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E0BAB-8E75-5564-22BA-209A5D28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2" y="1619250"/>
            <a:ext cx="76581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1926C9-ABA8-5B0C-4C1D-C150583307C3}"/>
              </a:ext>
            </a:extLst>
          </p:cNvPr>
          <p:cNvSpPr txBox="1"/>
          <p:nvPr/>
        </p:nvSpPr>
        <p:spPr>
          <a:xfrm>
            <a:off x="7923169" y="1935710"/>
            <a:ext cx="314380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저장공간</a:t>
            </a:r>
            <a:endParaRPr lang="en-US" altLang="ko-KR" sz="1400" b="1" dirty="0"/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최소 </a:t>
            </a:r>
            <a:r>
              <a:rPr lang="en-US" altLang="ko-KR" sz="1400" b="1" dirty="0"/>
              <a:t>: 10TB</a:t>
            </a:r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권장 </a:t>
            </a:r>
            <a:r>
              <a:rPr lang="en-US" altLang="ko-KR" sz="1400" b="1" dirty="0"/>
              <a:t>: 20TB</a:t>
            </a:r>
          </a:p>
          <a:p>
            <a:r>
              <a:rPr lang="en-US" altLang="ko-KR" sz="1400" b="1" dirty="0"/>
              <a:t>  </a:t>
            </a:r>
            <a:r>
              <a:rPr lang="ko-KR" altLang="en-US" sz="1400" b="1" dirty="0"/>
              <a:t>머신 생성 이후에 재설성이 힘든 부분</a:t>
            </a:r>
          </a:p>
        </p:txBody>
      </p:sp>
    </p:spTree>
    <p:extLst>
      <p:ext uri="{BB962C8B-B14F-4D97-AF65-F5344CB8AC3E}">
        <p14:creationId xmlns:p14="http://schemas.microsoft.com/office/powerpoint/2010/main" val="387497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21C445F-098B-1856-9F46-5BE3ADE8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590675"/>
            <a:ext cx="7734300" cy="3676650"/>
          </a:xfrm>
          <a:prstGeom prst="rect">
            <a:avLst/>
          </a:prstGeom>
        </p:spPr>
      </p:pic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설치사양 확인</a:t>
            </a:r>
          </a:p>
        </p:txBody>
      </p:sp>
    </p:spTree>
    <p:extLst>
      <p:ext uri="{BB962C8B-B14F-4D97-AF65-F5344CB8AC3E}">
        <p14:creationId xmlns:p14="http://schemas.microsoft.com/office/powerpoint/2010/main" val="385952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D32141-3480-0D10-DE5D-D1C37691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552478"/>
            <a:ext cx="6543675" cy="5133975"/>
          </a:xfrm>
          <a:prstGeom prst="rect">
            <a:avLst/>
          </a:prstGeom>
        </p:spPr>
      </p:pic>
      <p:sp>
        <p:nvSpPr>
          <p:cNvPr id="9" name="제목 13">
            <a:extLst>
              <a:ext uri="{FF2B5EF4-FFF2-40B4-BE49-F238E27FC236}">
                <a16:creationId xmlns:a16="http://schemas.microsoft.com/office/drawing/2014/main" id="{7E799E9E-9F5E-24AA-CC0F-3B843F17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시스템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A9FDD-7B98-BDF1-8378-5F8BB835B1CE}"/>
              </a:ext>
            </a:extLst>
          </p:cNvPr>
          <p:cNvSpPr txBox="1"/>
          <p:nvPr/>
        </p:nvSpPr>
        <p:spPr>
          <a:xfrm>
            <a:off x="3285438" y="5461988"/>
            <a:ext cx="317907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방금 설정을 마친 </a:t>
            </a:r>
            <a:r>
              <a:rPr lang="ko-KR" altLang="en-US" sz="1400" b="1" dirty="0" err="1"/>
              <a:t>머신을</a:t>
            </a:r>
            <a:r>
              <a:rPr lang="ko-KR" altLang="en-US" sz="1400" b="1" dirty="0"/>
              <a:t> 선택하고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94EC4-132B-442C-ADD3-73E70929FB56}"/>
              </a:ext>
            </a:extLst>
          </p:cNvPr>
          <p:cNvSpPr txBox="1"/>
          <p:nvPr/>
        </p:nvSpPr>
        <p:spPr>
          <a:xfrm>
            <a:off x="5854466" y="2616363"/>
            <a:ext cx="21291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설정 버튼을 클릭한다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AEB683-C68C-7DF0-AEF3-155425A337BF}"/>
              </a:ext>
            </a:extLst>
          </p:cNvPr>
          <p:cNvSpPr/>
          <p:nvPr/>
        </p:nvSpPr>
        <p:spPr>
          <a:xfrm rot="17425408">
            <a:off x="5676030" y="3811073"/>
            <a:ext cx="3089877" cy="1250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6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590BDD3-7CCD-C03F-5A5B-C6738DD2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133475"/>
            <a:ext cx="7038975" cy="4591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B9D99-BBCA-CDF4-1034-E708C44841E2}"/>
              </a:ext>
            </a:extLst>
          </p:cNvPr>
          <p:cNvSpPr txBox="1"/>
          <p:nvPr/>
        </p:nvSpPr>
        <p:spPr>
          <a:xfrm>
            <a:off x="5854466" y="2616363"/>
            <a:ext cx="517468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포인팅 장치를 </a:t>
            </a:r>
            <a:r>
              <a:rPr lang="en-US" altLang="ko-KR" sz="1400" b="1" dirty="0"/>
              <a:t>USB </a:t>
            </a:r>
            <a:r>
              <a:rPr lang="ko-KR" altLang="en-US" sz="1400" b="1" dirty="0" err="1"/>
              <a:t>태블릿으로</a:t>
            </a:r>
            <a:r>
              <a:rPr lang="ko-KR" altLang="en-US" sz="1400" b="1" dirty="0"/>
              <a:t> 변경</a:t>
            </a:r>
            <a:endParaRPr lang="en-US" altLang="ko-KR" sz="1400" b="1" dirty="0"/>
          </a:p>
          <a:p>
            <a:r>
              <a:rPr lang="en-US" altLang="ko-KR" sz="1400" b="1" dirty="0"/>
              <a:t>(Zoom</a:t>
            </a:r>
            <a:r>
              <a:rPr lang="ko-KR" altLang="en-US" sz="1400" b="1" dirty="0"/>
              <a:t> 등 화면 공유 어플리케이션과 마우스 충돌현상 회피 목적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0" name="제목 13">
            <a:extLst>
              <a:ext uri="{FF2B5EF4-FFF2-40B4-BE49-F238E27FC236}">
                <a16:creationId xmlns:a16="http://schemas.microsoft.com/office/drawing/2014/main" id="{C7998C6D-CA05-22A1-AED6-BF0D603D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시스템 설정</a:t>
            </a:r>
          </a:p>
        </p:txBody>
      </p:sp>
    </p:spTree>
    <p:extLst>
      <p:ext uri="{BB962C8B-B14F-4D97-AF65-F5344CB8AC3E}">
        <p14:creationId xmlns:p14="http://schemas.microsoft.com/office/powerpoint/2010/main" val="288092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F5A6F3-FB49-A8FD-414A-1709D74B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4" y="2136712"/>
            <a:ext cx="5512691" cy="3615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0AE308-AE22-5B1C-412C-B7A182B8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98" y="2136711"/>
            <a:ext cx="5589134" cy="3615612"/>
          </a:xfrm>
          <a:prstGeom prst="rect">
            <a:avLst/>
          </a:prstGeom>
        </p:spPr>
      </p:pic>
      <p:sp>
        <p:nvSpPr>
          <p:cNvPr id="11" name="제목 13">
            <a:extLst>
              <a:ext uri="{FF2B5EF4-FFF2-40B4-BE49-F238E27FC236}">
                <a16:creationId xmlns:a16="http://schemas.microsoft.com/office/drawing/2014/main" id="{B11553B2-1374-51B2-840E-D1552DEA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시스템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A963A-6D13-BF71-D435-5998561A892C}"/>
              </a:ext>
            </a:extLst>
          </p:cNvPr>
          <p:cNvSpPr txBox="1"/>
          <p:nvPr/>
        </p:nvSpPr>
        <p:spPr>
          <a:xfrm>
            <a:off x="2156434" y="2136711"/>
            <a:ext cx="353975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어댑터 </a:t>
            </a:r>
            <a:r>
              <a:rPr lang="en-US" altLang="ko-KR" sz="1400" b="1" dirty="0"/>
              <a:t>2 </a:t>
            </a:r>
            <a:r>
              <a:rPr lang="ko-KR" altLang="en-US" sz="1400" b="1" dirty="0"/>
              <a:t>클릭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어댑터 사용하기 체크</a:t>
            </a:r>
            <a:br>
              <a:rPr lang="en-US" altLang="ko-KR" sz="1400" b="1" dirty="0">
                <a:sym typeface="Wingdings" panose="05000000000000000000" pitchFamily="2" charset="2"/>
              </a:rPr>
            </a:b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어댑터에 브리지 선택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F8931-EE16-56BA-26CC-146020A12011}"/>
              </a:ext>
            </a:extLst>
          </p:cNvPr>
          <p:cNvSpPr txBox="1"/>
          <p:nvPr/>
        </p:nvSpPr>
        <p:spPr>
          <a:xfrm>
            <a:off x="8000507" y="2136710"/>
            <a:ext cx="345960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어댑터 </a:t>
            </a:r>
            <a:r>
              <a:rPr lang="en-US" altLang="ko-KR" sz="1400" b="1" dirty="0"/>
              <a:t>3 </a:t>
            </a:r>
            <a:r>
              <a:rPr lang="ko-KR" altLang="en-US" sz="1400" b="1" dirty="0"/>
              <a:t>클릭 </a:t>
            </a:r>
            <a:r>
              <a:rPr lang="en-US" altLang="ko-KR" sz="1400" b="1" dirty="0">
                <a:sym typeface="Wingdings" panose="05000000000000000000" pitchFamily="2" charset="2"/>
              </a:rPr>
              <a:t>  </a:t>
            </a:r>
            <a:r>
              <a:rPr lang="ko-KR" altLang="en-US" sz="1400" b="1" dirty="0">
                <a:sym typeface="Wingdings" panose="05000000000000000000" pitchFamily="2" charset="2"/>
              </a:rPr>
              <a:t>어댑터 사용하기 체크</a:t>
            </a:r>
            <a:br>
              <a:rPr lang="en-US" altLang="ko-KR" sz="1400" b="1" dirty="0">
                <a:sym typeface="Wingdings" panose="05000000000000000000" pitchFamily="2" charset="2"/>
              </a:rPr>
            </a:br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ym typeface="Wingdings" panose="05000000000000000000" pitchFamily="2" charset="2"/>
              </a:rPr>
              <a:t>호스트 전용 어댑터 선택</a:t>
            </a:r>
            <a:endParaRPr lang="ko-KR" altLang="en-US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D689B8-E4E2-E994-5C47-D69C65C58C5C}"/>
              </a:ext>
            </a:extLst>
          </p:cNvPr>
          <p:cNvSpPr/>
          <p:nvPr/>
        </p:nvSpPr>
        <p:spPr>
          <a:xfrm>
            <a:off x="2418099" y="3105955"/>
            <a:ext cx="1892643" cy="250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7AC6E-E024-E8BA-F17D-EFA7286CD478}"/>
              </a:ext>
            </a:extLst>
          </p:cNvPr>
          <p:cNvSpPr txBox="1"/>
          <p:nvPr/>
        </p:nvSpPr>
        <p:spPr>
          <a:xfrm>
            <a:off x="9730307" y="5060303"/>
            <a:ext cx="11560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/>
              <a:t>③ 확인 클릭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3951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설치사양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FA2649-44E0-1985-E157-027AABA9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1807516"/>
            <a:ext cx="7625832" cy="43712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F01E31-0D0F-C827-3185-9E4B16C7566E}"/>
              </a:ext>
            </a:extLst>
          </p:cNvPr>
          <p:cNvSpPr/>
          <p:nvPr/>
        </p:nvSpPr>
        <p:spPr>
          <a:xfrm>
            <a:off x="2024743" y="5319679"/>
            <a:ext cx="2500604" cy="49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99AE2A-AFD4-F05B-894F-F147EEBE377E}"/>
              </a:ext>
            </a:extLst>
          </p:cNvPr>
          <p:cNvSpPr/>
          <p:nvPr/>
        </p:nvSpPr>
        <p:spPr>
          <a:xfrm>
            <a:off x="6627846" y="2187704"/>
            <a:ext cx="538064" cy="49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94018-A154-CAD4-612E-E5F38DA25ECD}"/>
              </a:ext>
            </a:extLst>
          </p:cNvPr>
          <p:cNvSpPr txBox="1"/>
          <p:nvPr/>
        </p:nvSpPr>
        <p:spPr>
          <a:xfrm>
            <a:off x="4769004" y="5126086"/>
            <a:ext cx="317907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b="1" dirty="0"/>
              <a:t>방금 설정을 마친 </a:t>
            </a:r>
            <a:r>
              <a:rPr lang="ko-KR" altLang="en-US" sz="1400" b="1" dirty="0" err="1"/>
              <a:t>머신을</a:t>
            </a:r>
            <a:r>
              <a:rPr lang="ko-KR" altLang="en-US" sz="1400" b="1" dirty="0"/>
              <a:t> 선택하고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C7B36-1695-9312-38AB-3857E29028DA}"/>
              </a:ext>
            </a:extLst>
          </p:cNvPr>
          <p:cNvSpPr txBox="1"/>
          <p:nvPr/>
        </p:nvSpPr>
        <p:spPr>
          <a:xfrm>
            <a:off x="7338032" y="2280461"/>
            <a:ext cx="21291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시작 버튼을 클릭한다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51A473-5420-23A9-CA43-10ADCB6257D5}"/>
              </a:ext>
            </a:extLst>
          </p:cNvPr>
          <p:cNvSpPr/>
          <p:nvPr/>
        </p:nvSpPr>
        <p:spPr>
          <a:xfrm rot="17425408">
            <a:off x="6980668" y="3475171"/>
            <a:ext cx="3089877" cy="1250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2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7143464B-8CD2-4CED-B801-FF8212DB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참고 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A1178F-C407-79D9-3148-7F965F7D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93" y="1349666"/>
            <a:ext cx="2280956" cy="197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38FA4-DFB0-CA26-0745-ABC9F237E490}"/>
              </a:ext>
            </a:extLst>
          </p:cNvPr>
          <p:cNvSpPr txBox="1"/>
          <p:nvPr/>
        </p:nvSpPr>
        <p:spPr>
          <a:xfrm>
            <a:off x="3010248" y="1810922"/>
            <a:ext cx="4929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이러한 오류가 발생했다면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① 해당 </a:t>
            </a:r>
            <a:r>
              <a:rPr lang="ko-KR" altLang="en-US" dirty="0" err="1">
                <a:sym typeface="Wingdings" panose="05000000000000000000" pitchFamily="2" charset="2"/>
              </a:rPr>
              <a:t>머신의</a:t>
            </a:r>
            <a:r>
              <a:rPr lang="ko-KR" altLang="en-US" dirty="0">
                <a:sym typeface="Wingdings" panose="05000000000000000000" pitchFamily="2" charset="2"/>
              </a:rPr>
              <a:t> 시스템 설정 확인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아래 그림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② </a:t>
            </a:r>
            <a:r>
              <a:rPr lang="en-US" altLang="ko-KR" dirty="0">
                <a:sym typeface="Wingdings" panose="05000000000000000000" pitchFamily="2" charset="2"/>
              </a:rPr>
              <a:t>BIOS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CPU </a:t>
            </a:r>
            <a:r>
              <a:rPr lang="ko-KR" altLang="en-US" dirty="0">
                <a:sym typeface="Wingdings" panose="05000000000000000000" pitchFamily="2" charset="2"/>
              </a:rPr>
              <a:t>가상화 설정 진행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EBD9B0-5014-048A-A6CE-52E05376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5719"/>
            <a:ext cx="4574312" cy="30244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473D74-AF9B-6715-3DED-5FD3E473B007}"/>
              </a:ext>
            </a:extLst>
          </p:cNvPr>
          <p:cNvSpPr/>
          <p:nvPr/>
        </p:nvSpPr>
        <p:spPr>
          <a:xfrm>
            <a:off x="2573492" y="4982548"/>
            <a:ext cx="1892643" cy="1971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18783-6B4A-5248-9047-D232051AFED0}"/>
              </a:ext>
            </a:extLst>
          </p:cNvPr>
          <p:cNvSpPr txBox="1"/>
          <p:nvPr/>
        </p:nvSpPr>
        <p:spPr>
          <a:xfrm>
            <a:off x="1740913" y="5206347"/>
            <a:ext cx="14221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 체크 설정 필수</a:t>
            </a:r>
            <a:endParaRPr lang="en-US" altLang="ko-KR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C6C56E-0C29-BF87-74D3-C62EE247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624" y="3849665"/>
            <a:ext cx="4044359" cy="2876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E8415-938A-98CF-8105-04302A59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99" y="5287940"/>
            <a:ext cx="3792116" cy="9117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597470-8BD0-A8FD-61CE-18C6E7058C5D}"/>
              </a:ext>
            </a:extLst>
          </p:cNvPr>
          <p:cNvSpPr/>
          <p:nvPr/>
        </p:nvSpPr>
        <p:spPr>
          <a:xfrm>
            <a:off x="746449" y="3759005"/>
            <a:ext cx="4805265" cy="3098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D38223-94E3-6B31-AAFF-65944D9788EC}"/>
              </a:ext>
            </a:extLst>
          </p:cNvPr>
          <p:cNvSpPr/>
          <p:nvPr/>
        </p:nvSpPr>
        <p:spPr>
          <a:xfrm>
            <a:off x="5832869" y="3759004"/>
            <a:ext cx="5709098" cy="3098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4456E-3E31-C695-204A-3C5F908CE084}"/>
              </a:ext>
            </a:extLst>
          </p:cNvPr>
          <p:cNvSpPr txBox="1"/>
          <p:nvPr/>
        </p:nvSpPr>
        <p:spPr>
          <a:xfrm>
            <a:off x="648242" y="3398030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① 해당 </a:t>
            </a:r>
            <a:r>
              <a:rPr lang="ko-KR" altLang="en-US" b="1" dirty="0" err="1">
                <a:sym typeface="Wingdings" panose="05000000000000000000" pitchFamily="2" charset="2"/>
              </a:rPr>
              <a:t>머신의</a:t>
            </a:r>
            <a:r>
              <a:rPr lang="ko-KR" altLang="en-US" b="1" dirty="0">
                <a:sym typeface="Wingdings" panose="05000000000000000000" pitchFamily="2" charset="2"/>
              </a:rPr>
              <a:t> 시스템 설정 확인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아래 그림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A5499-09E6-E410-9B27-E89805621CE5}"/>
              </a:ext>
            </a:extLst>
          </p:cNvPr>
          <p:cNvSpPr txBox="1"/>
          <p:nvPr/>
        </p:nvSpPr>
        <p:spPr>
          <a:xfrm>
            <a:off x="5832869" y="3389672"/>
            <a:ext cx="363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② </a:t>
            </a:r>
            <a:r>
              <a:rPr lang="en-US" altLang="ko-KR" b="1" dirty="0">
                <a:sym typeface="Wingdings" panose="05000000000000000000" pitchFamily="2" charset="2"/>
              </a:rPr>
              <a:t>BIOS</a:t>
            </a:r>
            <a:r>
              <a:rPr lang="ko-KR" altLang="en-US" b="1" dirty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CPU </a:t>
            </a:r>
            <a:r>
              <a:rPr lang="ko-KR" altLang="en-US" b="1" dirty="0">
                <a:sym typeface="Wingdings" panose="05000000000000000000" pitchFamily="2" charset="2"/>
              </a:rPr>
              <a:t>가상화 설정 진행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93FB6-8B5D-1ACA-8403-F373C4B747B0}"/>
              </a:ext>
            </a:extLst>
          </p:cNvPr>
          <p:cNvSpPr txBox="1"/>
          <p:nvPr/>
        </p:nvSpPr>
        <p:spPr>
          <a:xfrm>
            <a:off x="8223430" y="6159537"/>
            <a:ext cx="331853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Enable</a:t>
            </a:r>
            <a:r>
              <a:rPr lang="ko-KR" altLang="en-US" b="1" dirty="0">
                <a:sym typeface="Wingdings" panose="05000000000000000000" pitchFamily="2" charset="2"/>
              </a:rPr>
              <a:t> 설정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ym typeface="Wingdings" panose="05000000000000000000" pitchFamily="2" charset="2"/>
              </a:rPr>
              <a:t> 저장 후 재시작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E0369-9309-BD7E-4913-FA8F4E4DFC9A}"/>
              </a:ext>
            </a:extLst>
          </p:cNvPr>
          <p:cNvSpPr txBox="1"/>
          <p:nvPr/>
        </p:nvSpPr>
        <p:spPr>
          <a:xfrm>
            <a:off x="7257503" y="49887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https://youtu.be/9FobOHylLLY?t=648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75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C22FC-033A-0A29-F7FC-754EBB2D0AF6}"/>
              </a:ext>
            </a:extLst>
          </p:cNvPr>
          <p:cNvSpPr txBox="1"/>
          <p:nvPr/>
        </p:nvSpPr>
        <p:spPr>
          <a:xfrm>
            <a:off x="8044048" y="2280249"/>
            <a:ext cx="38857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AutoNum type="circleNumDbPlain"/>
            </a:pPr>
            <a:r>
              <a:rPr lang="en-US" altLang="ko-KR" sz="1400" b="1" dirty="0"/>
              <a:t>Install CentOS 7 </a:t>
            </a:r>
            <a:r>
              <a:rPr lang="ko-KR" altLang="en-US" sz="1400" b="1" dirty="0"/>
              <a:t>을 방향키로 선택하고 </a:t>
            </a:r>
            <a:r>
              <a:rPr lang="ko-KR" altLang="en-US" sz="1400" b="1" dirty="0" err="1"/>
              <a:t>엔터</a:t>
            </a:r>
            <a:endParaRPr lang="ko-KR" altLang="en-US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43F8E-7014-EBC6-CC08-4274FE1C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61055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다운로드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중요한 트러블슈팅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en-US" altLang="ko-KR" dirty="0"/>
              <a:t>VirtualBox </a:t>
            </a:r>
            <a:r>
              <a:rPr lang="ko-KR" altLang="en-US" dirty="0"/>
              <a:t>다운로드 및 </a:t>
            </a:r>
            <a:r>
              <a:rPr lang="en-US" altLang="ko-KR" dirty="0"/>
              <a:t>CentOS7 </a:t>
            </a:r>
            <a:r>
              <a:rPr lang="ko-KR" altLang="en-US" dirty="0"/>
              <a:t>설치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네트워크 인터페이스 확인</a:t>
            </a:r>
          </a:p>
          <a:p>
            <a:pPr rtl="0"/>
            <a:r>
              <a:rPr lang="en-US" altLang="ko-KR" dirty="0"/>
              <a:t>BIOS</a:t>
            </a:r>
            <a:r>
              <a:rPr lang="ko-KR" altLang="en-US" dirty="0"/>
              <a:t>에서 가상화 설정</a:t>
            </a:r>
            <a:endParaRPr lang="en-US" altLang="ko-KR" dirty="0"/>
          </a:p>
          <a:p>
            <a:pPr rtl="0"/>
            <a:endParaRPr lang="ko-KR" altLang="en-US" dirty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2022</a:t>
            </a:r>
            <a:r>
              <a:rPr lang="ko-KR" altLang="en-US" dirty="0"/>
              <a:t>년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5485183"/>
            <a:ext cx="8905277" cy="514350"/>
          </a:xfrm>
        </p:spPr>
        <p:txBody>
          <a:bodyPr rtlCol="0"/>
          <a:lstStyle/>
          <a:p>
            <a:r>
              <a:rPr lang="ko-KR" altLang="en-US" dirty="0"/>
              <a:t>설치 참고 영상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https://www.youtube.com/watch?v=9FobOHylLLY</a:t>
            </a:r>
            <a:endParaRPr lang="en-US" altLang="ko-KR" dirty="0"/>
          </a:p>
          <a:p>
            <a:r>
              <a:rPr lang="ko-KR" altLang="en-US" dirty="0"/>
              <a:t>위 영상은 </a:t>
            </a:r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버전 </a:t>
            </a:r>
            <a:r>
              <a:rPr lang="en-US" altLang="ko-KR" dirty="0"/>
              <a:t>6.x</a:t>
            </a:r>
            <a:r>
              <a:rPr lang="ko-KR" altLang="en-US" dirty="0"/>
              <a:t> 으로 설명을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교안과 설치 순서와 설정은 </a:t>
            </a:r>
            <a:r>
              <a:rPr lang="ko-KR" altLang="en-US" dirty="0" err="1"/>
              <a:t>동일하니</a:t>
            </a:r>
            <a:r>
              <a:rPr lang="ko-KR" altLang="en-US" dirty="0"/>
              <a:t> 교안 흐름상 이해가 잘 안되는 부분은 해당 영상을 참고하시면 좋겠습니다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7AE388-9BFE-1DAC-7F1A-59847A8A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90" y="1534497"/>
            <a:ext cx="5753100" cy="278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E31328-1E96-4C07-EFE8-29168417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14" y="1534497"/>
            <a:ext cx="4838700" cy="368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E8ABD-BC1C-C892-F6FB-F6D7C6A12DD9}"/>
              </a:ext>
            </a:extLst>
          </p:cNvPr>
          <p:cNvSpPr txBox="1"/>
          <p:nvPr/>
        </p:nvSpPr>
        <p:spPr>
          <a:xfrm>
            <a:off x="1566284" y="5220672"/>
            <a:ext cx="9960612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VirtualBox</a:t>
            </a:r>
            <a:r>
              <a:rPr lang="ko-KR" altLang="en-US" sz="1400" b="1" dirty="0"/>
              <a:t>에서 구동하는 리눅스 화면에 마우스 커서가 잡힌 상태에서는 마우스 커서가 리눅스 화면 밖으로 빠져나오지 못한다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윈도우 화면으로 마우스 커서를 빼내기 위해서는 호스트키를 눌러주면 커서가 밖으로 빠져나올 수 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위 화면은 해당 호스트키를 확인 및 설정하기 위한 팝업이다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호스트키를 모를 경우 </a:t>
            </a:r>
            <a:r>
              <a:rPr lang="en-US" altLang="ko-KR" sz="1400" b="1" dirty="0" err="1"/>
              <a:t>Ctrl+Alt+Delete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키를 눌러서 빠져나올 수 있음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2" name="제목 13">
            <a:extLst>
              <a:ext uri="{FF2B5EF4-FFF2-40B4-BE49-F238E27FC236}">
                <a16:creationId xmlns:a16="http://schemas.microsoft.com/office/drawing/2014/main" id="{283C1854-8F7A-0609-6CC8-AA2ACFFA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참고 사항</a:t>
            </a:r>
          </a:p>
        </p:txBody>
      </p:sp>
    </p:spTree>
    <p:extLst>
      <p:ext uri="{BB962C8B-B14F-4D97-AF65-F5344CB8AC3E}">
        <p14:creationId xmlns:p14="http://schemas.microsoft.com/office/powerpoint/2010/main" val="222356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64AA07-62A8-AC92-ED5C-401CF4B0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1" y="1690688"/>
            <a:ext cx="5787894" cy="484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E2775-EAA9-D79B-A6AF-BB38CA5CDBBB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38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3">
            <a:extLst>
              <a:ext uri="{FF2B5EF4-FFF2-40B4-BE49-F238E27FC236}">
                <a16:creationId xmlns:a16="http://schemas.microsoft.com/office/drawing/2014/main" id="{1069E310-D32B-248C-E6A4-2B9FCB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32322-D7C4-FC49-C6A5-320A96388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1" y="1443779"/>
            <a:ext cx="2772519" cy="2316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0AF24D-ABA4-114C-23B6-5715160F8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92" y="4534467"/>
            <a:ext cx="2772519" cy="2320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83D7C-EE15-2C49-7A1B-A591FA1F6DE8}"/>
              </a:ext>
            </a:extLst>
          </p:cNvPr>
          <p:cNvSpPr/>
          <p:nvPr/>
        </p:nvSpPr>
        <p:spPr>
          <a:xfrm>
            <a:off x="9120336" y="244896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0EA3CB-2F7C-A9AE-2E92-FC1B9A09F8E9}"/>
              </a:ext>
            </a:extLst>
          </p:cNvPr>
          <p:cNvSpPr/>
          <p:nvPr/>
        </p:nvSpPr>
        <p:spPr>
          <a:xfrm>
            <a:off x="8112224" y="2753253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5E0B411-C93B-1F6C-D595-022DA616CD6F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rot="5400000">
            <a:off x="6102927" y="5425"/>
            <a:ext cx="753888" cy="621703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7C7F9B5-B5B7-47C1-B763-5A25CBEA0276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7075523" y="3029714"/>
            <a:ext cx="1493182" cy="151632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3DAD29-66E0-0548-A7B5-7F0FF716A845}"/>
              </a:ext>
            </a:extLst>
          </p:cNvPr>
          <p:cNvSpPr txBox="1"/>
          <p:nvPr/>
        </p:nvSpPr>
        <p:spPr>
          <a:xfrm>
            <a:off x="3651165" y="2671952"/>
            <a:ext cx="32908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5A06-EC30-A649-4982-8B518A662C22}"/>
              </a:ext>
            </a:extLst>
          </p:cNvPr>
          <p:cNvSpPr txBox="1"/>
          <p:nvPr/>
        </p:nvSpPr>
        <p:spPr>
          <a:xfrm>
            <a:off x="6369230" y="4165135"/>
            <a:ext cx="32908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04A134-4C45-33F4-84FB-29B878BA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04" y="3490886"/>
            <a:ext cx="4177497" cy="3253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D735E7-7169-43F1-CD20-F6FC357C2EAA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ADCC1-0FEF-1477-6DDD-374E8123CC50}"/>
              </a:ext>
            </a:extLst>
          </p:cNvPr>
          <p:cNvSpPr txBox="1"/>
          <p:nvPr/>
        </p:nvSpPr>
        <p:spPr>
          <a:xfrm>
            <a:off x="7249886" y="4704630"/>
            <a:ext cx="4942114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GNOME </a:t>
            </a:r>
            <a:r>
              <a:rPr lang="ko-KR" altLang="en-US" dirty="0" err="1"/>
              <a:t>테스크탑</a:t>
            </a:r>
            <a:r>
              <a:rPr lang="en-US" altLang="ko-KR" dirty="0"/>
              <a:t>, Development Tools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로컬 표준 디스크 선택</a:t>
            </a:r>
          </a:p>
        </p:txBody>
      </p:sp>
    </p:spTree>
    <p:extLst>
      <p:ext uri="{BB962C8B-B14F-4D97-AF65-F5344CB8AC3E}">
        <p14:creationId xmlns:p14="http://schemas.microsoft.com/office/powerpoint/2010/main" val="310010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260F347D-4C8F-3662-AD9D-E142EB66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Centos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66314-F836-96B0-A924-C73DC4652A63}"/>
              </a:ext>
            </a:extLst>
          </p:cNvPr>
          <p:cNvSpPr txBox="1"/>
          <p:nvPr/>
        </p:nvSpPr>
        <p:spPr>
          <a:xfrm>
            <a:off x="5661528" y="3661810"/>
            <a:ext cx="292204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 Root </a:t>
            </a:r>
            <a:r>
              <a:rPr lang="ko-KR" altLang="en-US" dirty="0"/>
              <a:t>비밀번호 설정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사용자 </a:t>
            </a:r>
            <a:r>
              <a:rPr lang="en-US" altLang="ko-KR" dirty="0"/>
              <a:t>ID, PW</a:t>
            </a:r>
            <a:r>
              <a:rPr lang="ko-KR" altLang="en-US" dirty="0"/>
              <a:t>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36F2CE-2DDD-6E37-0566-C6D2D944C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77" y="4365105"/>
            <a:ext cx="2875471" cy="2407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0E0D37-E43A-0845-0246-A18F3F169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72" y="2852936"/>
            <a:ext cx="3017278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035458-94A3-E68F-5E01-741DF65048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27" y="1124745"/>
            <a:ext cx="2880320" cy="2414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65BDE2-91FF-450B-F58C-AFB3C5F59638}"/>
              </a:ext>
            </a:extLst>
          </p:cNvPr>
          <p:cNvSpPr/>
          <p:nvPr/>
        </p:nvSpPr>
        <p:spPr>
          <a:xfrm>
            <a:off x="3315863" y="3429002"/>
            <a:ext cx="1137506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D9054-7242-C77A-3F7E-92F831DAF280}"/>
              </a:ext>
            </a:extLst>
          </p:cNvPr>
          <p:cNvSpPr/>
          <p:nvPr/>
        </p:nvSpPr>
        <p:spPr>
          <a:xfrm>
            <a:off x="2120939" y="3429000"/>
            <a:ext cx="1137506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E411921-69BF-9929-8E5C-AE1679E7D4F9}"/>
              </a:ext>
            </a:extLst>
          </p:cNvPr>
          <p:cNvCxnSpPr>
            <a:stCxn id="13" idx="0"/>
            <a:endCxn id="11" idx="1"/>
          </p:cNvCxnSpPr>
          <p:nvPr/>
        </p:nvCxnSpPr>
        <p:spPr>
          <a:xfrm rot="5400000" flipH="1" flipV="1">
            <a:off x="3627059" y="1394532"/>
            <a:ext cx="1097103" cy="297183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A4292E0-DA5C-3599-B8DE-4CBC714139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8618" y="3692980"/>
            <a:ext cx="1924061" cy="178176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1055F0-CED9-BB6A-2A50-BC39E9D02D29}"/>
              </a:ext>
            </a:extLst>
          </p:cNvPr>
          <p:cNvSpPr txBox="1"/>
          <p:nvPr/>
        </p:nvSpPr>
        <p:spPr>
          <a:xfrm>
            <a:off x="2811766" y="2373558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9E048-2780-BAB5-97AB-0A87ECE50D47}"/>
              </a:ext>
            </a:extLst>
          </p:cNvPr>
          <p:cNvSpPr txBox="1"/>
          <p:nvPr/>
        </p:nvSpPr>
        <p:spPr>
          <a:xfrm>
            <a:off x="3846523" y="5640473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D7A327-8FF5-6043-A6BF-1EC2C76F71E7}"/>
              </a:ext>
            </a:extLst>
          </p:cNvPr>
          <p:cNvSpPr txBox="1"/>
          <p:nvPr/>
        </p:nvSpPr>
        <p:spPr>
          <a:xfrm>
            <a:off x="8277187" y="4821728"/>
            <a:ext cx="321620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설치가 끝나면 </a:t>
            </a:r>
            <a:r>
              <a:rPr lang="en-US" altLang="ko-KR" dirty="0"/>
              <a:t>Reboot </a:t>
            </a:r>
            <a:r>
              <a:rPr lang="ko-KR" altLang="en-US" dirty="0"/>
              <a:t>버튼이 </a:t>
            </a:r>
            <a:endParaRPr lang="en-US" altLang="ko-KR" dirty="0"/>
          </a:p>
          <a:p>
            <a:r>
              <a:rPr lang="ko-KR" altLang="en-US" dirty="0"/>
              <a:t>화면에 나타남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1C3BA-5A89-D03B-65FB-95A9D2F02E6D}"/>
              </a:ext>
            </a:extLst>
          </p:cNvPr>
          <p:cNvSpPr txBox="1"/>
          <p:nvPr/>
        </p:nvSpPr>
        <p:spPr>
          <a:xfrm>
            <a:off x="8277187" y="5683519"/>
            <a:ext cx="36599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리부팅</a:t>
            </a:r>
            <a:r>
              <a:rPr lang="ko-KR" altLang="en-US" dirty="0"/>
              <a:t> 이후에 라이선스 동의 진행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017456-0C36-1F6D-AC3E-F9E88D3B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366" y="3960292"/>
            <a:ext cx="2867025" cy="809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6B8696-2DF7-E106-C636-968385087179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0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3324AC3-4F56-B667-B599-29B777BA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8" y="1895079"/>
            <a:ext cx="3587813" cy="2986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36D0B7-0724-365A-03E6-6F60EEFD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519" y="1895080"/>
            <a:ext cx="3632382" cy="3067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D1E581-BE60-F564-2C4F-E3B0FA447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03" y="1932221"/>
            <a:ext cx="3624954" cy="3030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55EBD-64AB-72BE-DA6E-0951E1053F45}"/>
              </a:ext>
            </a:extLst>
          </p:cNvPr>
          <p:cNvSpPr txBox="1"/>
          <p:nvPr/>
        </p:nvSpPr>
        <p:spPr>
          <a:xfrm>
            <a:off x="7305870" y="0"/>
            <a:ext cx="50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https://youtu.be/9FobOHylLLY?t=769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EAD26B-2688-4B59-E6ED-563D603C5F4A}"/>
              </a:ext>
            </a:extLst>
          </p:cNvPr>
          <p:cNvSpPr/>
          <p:nvPr/>
        </p:nvSpPr>
        <p:spPr>
          <a:xfrm>
            <a:off x="1145909" y="2649893"/>
            <a:ext cx="1892643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A2712-5D33-AEE7-348F-2E2C7FAD4CA8}"/>
              </a:ext>
            </a:extLst>
          </p:cNvPr>
          <p:cNvSpPr/>
          <p:nvPr/>
        </p:nvSpPr>
        <p:spPr>
          <a:xfrm>
            <a:off x="4407379" y="4276530"/>
            <a:ext cx="1892643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8C862-72FC-6FD4-8DEF-0499844A76DE}"/>
              </a:ext>
            </a:extLst>
          </p:cNvPr>
          <p:cNvSpPr/>
          <p:nvPr/>
        </p:nvSpPr>
        <p:spPr>
          <a:xfrm>
            <a:off x="4267101" y="2164702"/>
            <a:ext cx="441203" cy="342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E67DD0-8506-35AC-732C-3D1E0C5F3787}"/>
              </a:ext>
            </a:extLst>
          </p:cNvPr>
          <p:cNvSpPr/>
          <p:nvPr/>
        </p:nvSpPr>
        <p:spPr>
          <a:xfrm>
            <a:off x="10764318" y="4539085"/>
            <a:ext cx="968939" cy="342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7F9D3-2BF1-1390-C67C-FEDE1D71EEBF}"/>
              </a:ext>
            </a:extLst>
          </p:cNvPr>
          <p:cNvSpPr txBox="1"/>
          <p:nvPr/>
        </p:nvSpPr>
        <p:spPr>
          <a:xfrm>
            <a:off x="2856221" y="2485834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6369A-03A2-A155-8AF1-064CBE827597}"/>
              </a:ext>
            </a:extLst>
          </p:cNvPr>
          <p:cNvSpPr txBox="1"/>
          <p:nvPr/>
        </p:nvSpPr>
        <p:spPr>
          <a:xfrm>
            <a:off x="5768476" y="4297137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90D81-7CCB-4961-956C-0B0BBE2814E9}"/>
              </a:ext>
            </a:extLst>
          </p:cNvPr>
          <p:cNvSpPr txBox="1"/>
          <p:nvPr/>
        </p:nvSpPr>
        <p:spPr>
          <a:xfrm>
            <a:off x="4697603" y="2212138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F682DA-C540-4576-8C6E-C011C2554780}"/>
              </a:ext>
            </a:extLst>
          </p:cNvPr>
          <p:cNvSpPr txBox="1"/>
          <p:nvPr/>
        </p:nvSpPr>
        <p:spPr>
          <a:xfrm>
            <a:off x="11276452" y="4272708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4260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0656" y="3682546"/>
            <a:ext cx="5497969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설치 영상은 </a:t>
            </a:r>
            <a:r>
              <a:rPr lang="en-US" altLang="ko-KR" dirty="0"/>
              <a:t>VirtualBox </a:t>
            </a:r>
            <a:r>
              <a:rPr lang="ko-KR" altLang="en-US" dirty="0"/>
              <a:t>버전 </a:t>
            </a:r>
            <a:r>
              <a:rPr lang="en-US" altLang="ko-KR" dirty="0"/>
              <a:t>6.x</a:t>
            </a:r>
            <a:r>
              <a:rPr lang="ko-KR" altLang="en-US" dirty="0"/>
              <a:t> 으로 설명을 진행하였습니다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본 교안과 설치 순서와 설정은 동일하니 교안 흐름상 이해가 잘 안되는 부분은 해당 영상을 참고하시면 좋겠습니다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/>
              <a:t>https://www.youtube.com/watch?v=9FobOHylLLY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2F31C-38E7-7EB4-FDC4-210BB2ED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163" y="1103368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맑은 고딕"/>
                <a:ea typeface="맑은 고딕"/>
              </a:rPr>
              <a:t>편집 도구 참고</a:t>
            </a:r>
            <a:br>
              <a:rPr lang="ko-KR" altLang="en-US">
                <a:latin typeface="맑은 고딕"/>
                <a:ea typeface="맑은 고딕"/>
              </a:rPr>
            </a:br>
            <a:r>
              <a:rPr lang="ko-KR" altLang="en-US" err="1">
                <a:latin typeface="맑은 고딕"/>
                <a:ea typeface="맑은 고딕"/>
              </a:rPr>
              <a:t>Visual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studio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code</a:t>
            </a:r>
            <a:r>
              <a:rPr lang="ko-KR" altLang="en-US">
                <a:latin typeface="맑은 고딕"/>
                <a:ea typeface="맑은 고딕"/>
              </a:rPr>
              <a:t> + </a:t>
            </a:r>
            <a:r>
              <a:rPr lang="ko-KR" altLang="en-US" err="1">
                <a:latin typeface="맑은 고딕"/>
                <a:ea typeface="맑은 고딕"/>
              </a:rPr>
              <a:t>Remote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ssh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extension</a:t>
            </a:r>
            <a:endParaRPr lang="ko-KR" altLang="en-US" err="1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C42F8-775B-0D12-BEEE-CD1B9A970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49B5F-2F02-3A4D-43F7-0C133F45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24B6-8360-D130-0C7B-F91ECDD1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C3E80-B68C-E193-A6AB-A55C2CAF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2560701-4EA6-B24D-707F-ECC726737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83" y="2522496"/>
            <a:ext cx="6850250" cy="419968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6D54C8-C4DB-4A6C-CF95-AAB7840DFC19}"/>
              </a:ext>
            </a:extLst>
          </p:cNvPr>
          <p:cNvSpPr txBox="1">
            <a:spLocks/>
          </p:cNvSpPr>
          <p:nvPr/>
        </p:nvSpPr>
        <p:spPr>
          <a:xfrm>
            <a:off x="411512" y="2969624"/>
            <a:ext cx="5111750" cy="1525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</a:rPr>
              <a:t>강의 </a:t>
            </a:r>
            <a:r>
              <a:rPr lang="ko-KR" altLang="en-US" dirty="0" err="1">
                <a:latin typeface="맑은 고딕"/>
                <a:ea typeface="맑은 고딕"/>
              </a:rPr>
              <a:t>진행시</a:t>
            </a:r>
            <a:r>
              <a:rPr lang="ko-KR" altLang="en-US" dirty="0">
                <a:latin typeface="맑은 고딕"/>
                <a:ea typeface="맑은 고딕"/>
              </a:rPr>
              <a:t> 서버 설정은 주로 VI 에디터를 이용합니다.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VI 에디터 사용이 불편하신 분들은 우측과 같이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별도의 </a:t>
            </a:r>
            <a:r>
              <a:rPr lang="ko-KR" altLang="en-US" dirty="0" err="1">
                <a:latin typeface="맑은 고딕"/>
                <a:ea typeface="맑은 고딕"/>
              </a:rPr>
              <a:t>ssh</a:t>
            </a:r>
            <a:r>
              <a:rPr lang="ko-KR" altLang="en-US" dirty="0">
                <a:latin typeface="맑은 고딕"/>
                <a:ea typeface="맑은 고딕"/>
              </a:rPr>
              <a:t> 클라이언트 도구를 사용하여도 무방합니다.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405B2B4-1FAC-11D3-ED7C-37F6CA87C326}"/>
              </a:ext>
            </a:extLst>
          </p:cNvPr>
          <p:cNvSpPr txBox="1">
            <a:spLocks/>
          </p:cNvSpPr>
          <p:nvPr/>
        </p:nvSpPr>
        <p:spPr>
          <a:xfrm>
            <a:off x="117044" y="-110666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800" b="1">
                <a:latin typeface="맑은 고딕"/>
                <a:ea typeface="맑은 고딕"/>
              </a:rPr>
              <a:t>[참고하세요]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205957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70EC4F-4C97-646D-4547-678B898D3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06" y="5535706"/>
            <a:ext cx="4049485" cy="1239342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2B8C81E2-53D2-FC61-CDF9-A6A70153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다운로드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7A7BAA-8DAD-92FA-2E15-7AD6E218E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797" y="1484146"/>
            <a:ext cx="6674737" cy="3796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8EF92-D779-0074-2AAA-6E7290384AE8}"/>
              </a:ext>
            </a:extLst>
          </p:cNvPr>
          <p:cNvSpPr txBox="1"/>
          <p:nvPr/>
        </p:nvSpPr>
        <p:spPr>
          <a:xfrm>
            <a:off x="100668" y="1321356"/>
            <a:ext cx="380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5"/>
              </a:rPr>
              <a:t>https://www.virtualbox.org/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다운로드 버튼 클릭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698FB-E094-20FB-273A-EE291645B53D}"/>
              </a:ext>
            </a:extLst>
          </p:cNvPr>
          <p:cNvSpPr txBox="1"/>
          <p:nvPr/>
        </p:nvSpPr>
        <p:spPr>
          <a:xfrm>
            <a:off x="413734" y="5846544"/>
            <a:ext cx="5249322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Mac</a:t>
            </a:r>
            <a:r>
              <a:rPr lang="ko-KR" altLang="en-US" dirty="0"/>
              <a:t>의 경우 해당 </a:t>
            </a:r>
            <a:r>
              <a:rPr lang="en-US" altLang="ko-KR" dirty="0"/>
              <a:t>OS </a:t>
            </a:r>
            <a:r>
              <a:rPr lang="ko-KR" altLang="en-US" dirty="0"/>
              <a:t>버전으로 다운로드하기 위해 </a:t>
            </a:r>
            <a:endParaRPr lang="en-US" altLang="ko-KR" dirty="0"/>
          </a:p>
          <a:p>
            <a:r>
              <a:rPr lang="en-US" altLang="ko-KR" dirty="0"/>
              <a:t>Downloads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r>
              <a:rPr lang="en-US" altLang="ko-KR" sz="1400" b="1" dirty="0"/>
              <a:t>※ </a:t>
            </a:r>
            <a:r>
              <a:rPr lang="ko-KR" altLang="en-US" sz="1400" b="1" dirty="0"/>
              <a:t>본인의 칩셋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인텔 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M1/M2)</a:t>
            </a:r>
            <a:r>
              <a:rPr lang="ko-KR" altLang="en-US" sz="1400" b="1" dirty="0"/>
              <a:t>에 맞는 패키지를 다운로드해야 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384191-C5A5-CFC2-3466-1D7A3228063C}"/>
              </a:ext>
            </a:extLst>
          </p:cNvPr>
          <p:cNvSpPr/>
          <p:nvPr/>
        </p:nvSpPr>
        <p:spPr>
          <a:xfrm>
            <a:off x="4064797" y="3097764"/>
            <a:ext cx="905070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DC5BF17-3EC4-138B-AFA1-B7C7EA2DDAD2}"/>
              </a:ext>
            </a:extLst>
          </p:cNvPr>
          <p:cNvSpPr/>
          <p:nvPr/>
        </p:nvSpPr>
        <p:spPr>
          <a:xfrm>
            <a:off x="5593582" y="5991482"/>
            <a:ext cx="559837" cy="408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3B630F-F827-6DFF-8282-5C83BA79331A}"/>
              </a:ext>
            </a:extLst>
          </p:cNvPr>
          <p:cNvSpPr/>
          <p:nvPr/>
        </p:nvSpPr>
        <p:spPr>
          <a:xfrm>
            <a:off x="6608901" y="5843040"/>
            <a:ext cx="3806890" cy="255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955C20-6CEA-6178-B6E8-C6DB5F30B5C0}"/>
              </a:ext>
            </a:extLst>
          </p:cNvPr>
          <p:cNvSpPr/>
          <p:nvPr/>
        </p:nvSpPr>
        <p:spPr>
          <a:xfrm>
            <a:off x="7123498" y="3260156"/>
            <a:ext cx="3806890" cy="1185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54A709F-BB3A-8841-F77B-38ECF1CE0431}"/>
              </a:ext>
            </a:extLst>
          </p:cNvPr>
          <p:cNvSpPr/>
          <p:nvPr/>
        </p:nvSpPr>
        <p:spPr>
          <a:xfrm>
            <a:off x="9228116" y="4638798"/>
            <a:ext cx="1098467" cy="1088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B71B77B2-B91E-51D2-D238-777640BB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2F068-927B-E5BF-AF62-D6369A29A1EC}"/>
              </a:ext>
            </a:extLst>
          </p:cNvPr>
          <p:cNvSpPr txBox="1"/>
          <p:nvPr/>
        </p:nvSpPr>
        <p:spPr>
          <a:xfrm>
            <a:off x="1315617" y="2142931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중간에 나오는 네트워크 인터페이스 경고는 무시하고 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6E7109-19F4-8F3B-59AC-8D96B7C7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089" y="2149151"/>
            <a:ext cx="279082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193598-771C-CFFC-0207-A3419321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17" y="3096078"/>
            <a:ext cx="5884992" cy="33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9707C0-72DB-49EC-0A22-37CC1823C36B}"/>
              </a:ext>
            </a:extLst>
          </p:cNvPr>
          <p:cNvGrpSpPr/>
          <p:nvPr/>
        </p:nvGrpSpPr>
        <p:grpSpPr>
          <a:xfrm>
            <a:off x="2528780" y="2241827"/>
            <a:ext cx="8963025" cy="3495675"/>
            <a:chOff x="616004" y="2017892"/>
            <a:chExt cx="8963025" cy="34956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795064-59B7-5227-A169-715FC08B2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04" y="2017892"/>
              <a:ext cx="8963025" cy="34956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96A5150-3DEE-79F9-7195-79F8747F2F71}"/>
                </a:ext>
              </a:extLst>
            </p:cNvPr>
            <p:cNvSpPr/>
            <p:nvPr/>
          </p:nvSpPr>
          <p:spPr>
            <a:xfrm>
              <a:off x="1192696" y="3557008"/>
              <a:ext cx="3230217" cy="417444"/>
            </a:xfrm>
            <a:prstGeom prst="rect">
              <a:avLst/>
            </a:prstGeom>
            <a:noFill/>
            <a:ln w="635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3">
            <a:extLst>
              <a:ext uri="{FF2B5EF4-FFF2-40B4-BE49-F238E27FC236}">
                <a16:creationId xmlns:a16="http://schemas.microsoft.com/office/drawing/2014/main" id="{84E850E4-5538-5A77-2E98-131B21CA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BE430-7BF6-FF6A-8724-4DE7220A905C}"/>
              </a:ext>
            </a:extLst>
          </p:cNvPr>
          <p:cNvSpPr txBox="1"/>
          <p:nvPr/>
        </p:nvSpPr>
        <p:spPr>
          <a:xfrm>
            <a:off x="225458" y="1417450"/>
            <a:ext cx="4903907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i="0" dirty="0">
                <a:solidFill>
                  <a:srgbClr val="030303"/>
                </a:solidFill>
                <a:effectLst/>
                <a:latin typeface="+mj-ea"/>
                <a:ea typeface="+mj-ea"/>
              </a:rPr>
              <a:t>공유 자료 </a:t>
            </a:r>
            <a:r>
              <a:rPr lang="en-US" altLang="ko-KR" sz="2800" b="1" i="0" dirty="0">
                <a:solidFill>
                  <a:srgbClr val="030303"/>
                </a:solidFill>
                <a:effectLst/>
                <a:latin typeface="+mj-ea"/>
                <a:ea typeface="+mj-ea"/>
              </a:rPr>
              <a:t>: </a:t>
            </a:r>
            <a:r>
              <a:rPr lang="en-US" altLang="ko-KR" sz="2800" b="1" i="0" dirty="0">
                <a:effectLst/>
                <a:latin typeface="Roboto" panose="020B0604020202020204" pitchFamily="2" charset="0"/>
                <a:hlinkClick r:id="rId3"/>
              </a:rPr>
              <a:t>http://vo.la/iz6N9</a:t>
            </a:r>
            <a:endParaRPr lang="en-US" altLang="ko-KR" sz="2800" b="1" dirty="0">
              <a:latin typeface="Roboto" panose="020B0604020202020204" pitchFamily="2" charset="0"/>
            </a:endParaRPr>
          </a:p>
          <a:p>
            <a:r>
              <a:rPr lang="en-US" altLang="ko-KR" b="1" dirty="0">
                <a:latin typeface="+mj-ea"/>
                <a:ea typeface="+mj-ea"/>
              </a:rPr>
              <a:t>CentOS </a:t>
            </a:r>
            <a:r>
              <a:rPr lang="ko-KR" altLang="en-US" b="1" dirty="0">
                <a:latin typeface="+mj-ea"/>
                <a:ea typeface="+mj-ea"/>
              </a:rPr>
              <a:t>이미지 다운로드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CD0A4-59A7-4A40-67D4-A1A67902A3B4}"/>
              </a:ext>
            </a:extLst>
          </p:cNvPr>
          <p:cNvSpPr txBox="1"/>
          <p:nvPr/>
        </p:nvSpPr>
        <p:spPr>
          <a:xfrm>
            <a:off x="1651518" y="5851312"/>
            <a:ext cx="10540482" cy="1015663"/>
          </a:xfrm>
          <a:prstGeom prst="rect">
            <a:avLst/>
          </a:prstGeom>
          <a:solidFill>
            <a:srgbClr val="FFFF00"/>
          </a:solidFill>
          <a:ln w="31750"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설치사양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: 64bit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운영체제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메모리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8GB이상(</a:t>
            </a:r>
            <a:r>
              <a:rPr lang="ko-KR" altLang="en-US" sz="2000" b="1" dirty="0">
                <a:solidFill>
                  <a:srgbClr val="C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4GB),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디스크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여유공간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 30GB </a:t>
            </a:r>
            <a:r>
              <a:rPr lang="en-US" altLang="ko-KR" sz="2000" b="1" dirty="0" err="1">
                <a:solidFill>
                  <a:srgbClr val="C00000"/>
                </a:solidFill>
                <a:latin typeface="맑은 고딕"/>
                <a:ea typeface="맑은 고딕"/>
              </a:rPr>
              <a:t>이상</a:t>
            </a:r>
            <a:b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</a:b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※ Virtual</a:t>
            </a:r>
            <a:r>
              <a:rPr lang="ko-KR" altLang="en-US" sz="20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Box</a:t>
            </a:r>
            <a:r>
              <a:rPr lang="ko-KR" altLang="en-US" sz="2000" b="1" dirty="0">
                <a:solidFill>
                  <a:srgbClr val="C00000"/>
                </a:solidFill>
                <a:latin typeface="맑은 고딕"/>
                <a:ea typeface="맑은 고딕"/>
              </a:rPr>
              <a:t> 설치 및 정상 동작 확인되어야 실습이 가능합니다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.</a:t>
            </a:r>
            <a:br>
              <a:rPr lang="en-US" altLang="ko-KR" sz="2000" b="1" dirty="0">
                <a:latin typeface="+mj-ea"/>
                <a:ea typeface="+mj-ea"/>
              </a:rPr>
            </a:br>
            <a:r>
              <a:rPr lang="ko-KR" altLang="en-US" sz="2000" b="1" dirty="0">
                <a:latin typeface="+mj-ea"/>
                <a:ea typeface="+mj-ea"/>
              </a:rPr>
              <a:t>이전 버전 설치 참고 영상</a:t>
            </a:r>
            <a:r>
              <a:rPr lang="en-US" altLang="ko-KR" sz="2000" b="1" dirty="0">
                <a:solidFill>
                  <a:srgbClr val="C00000"/>
                </a:solidFill>
                <a:latin typeface="맑은 고딕"/>
                <a:ea typeface="맑은 고딕"/>
              </a:rPr>
              <a:t>    </a:t>
            </a:r>
            <a:r>
              <a:rPr lang="en-US" altLang="ko-KR" sz="2000" dirty="0">
                <a:ea typeface="HY그래픽M"/>
              </a:rPr>
              <a:t>https://www.youtube.com/watch?v=9FobOHylLLY</a:t>
            </a:r>
            <a:endParaRPr lang="ko-KR" altLang="en-US" sz="2000" b="1" dirty="0">
              <a:solidFill>
                <a:srgbClr val="C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703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043B-802C-B923-E6C7-FACC748C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83" y="1523828"/>
            <a:ext cx="5200650" cy="2381250"/>
          </a:xfrm>
          <a:prstGeom prst="rect">
            <a:avLst/>
          </a:prstGeom>
        </p:spPr>
      </p:pic>
      <p:sp>
        <p:nvSpPr>
          <p:cNvPr id="9" name="제목 13">
            <a:extLst>
              <a:ext uri="{FF2B5EF4-FFF2-40B4-BE49-F238E27FC236}">
                <a16:creationId xmlns:a16="http://schemas.microsoft.com/office/drawing/2014/main" id="{7708B6C6-B6AF-01E1-3548-56D3DDCB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호스트전용 네트워크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7FF4B4-1FF2-7A30-7F79-098D5F5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26" y="4143547"/>
            <a:ext cx="4632303" cy="26657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DBDA01-C708-74C3-9CC9-55FABD42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04" y="4123656"/>
            <a:ext cx="4663265" cy="2685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2EED81-D93D-E914-9D6D-37CADAB503E6}"/>
              </a:ext>
            </a:extLst>
          </p:cNvPr>
          <p:cNvSpPr txBox="1"/>
          <p:nvPr/>
        </p:nvSpPr>
        <p:spPr>
          <a:xfrm>
            <a:off x="8832551" y="3244334"/>
            <a:ext cx="9380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 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39637-EE54-06B4-9013-23B94928E1B3}"/>
              </a:ext>
            </a:extLst>
          </p:cNvPr>
          <p:cNvSpPr txBox="1"/>
          <p:nvPr/>
        </p:nvSpPr>
        <p:spPr>
          <a:xfrm>
            <a:off x="4366298" y="4236489"/>
            <a:ext cx="14334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 속성 클릭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9C0224-35F2-A7DE-C926-A343AF835271}"/>
              </a:ext>
            </a:extLst>
          </p:cNvPr>
          <p:cNvSpPr txBox="1"/>
          <p:nvPr/>
        </p:nvSpPr>
        <p:spPr>
          <a:xfrm>
            <a:off x="4662594" y="5788481"/>
            <a:ext cx="18271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③ 수동 설정</a:t>
            </a:r>
            <a:endParaRPr lang="en-US" altLang="ko-KR" sz="1200" b="1" dirty="0"/>
          </a:p>
          <a:p>
            <a:r>
              <a:rPr lang="en-US" altLang="ko-KR" sz="1200" b="1" dirty="0"/>
              <a:t> - </a:t>
            </a:r>
            <a:r>
              <a:rPr lang="en-US" altLang="ko-KR" sz="1200" b="1" dirty="0" err="1"/>
              <a:t>ip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192.168.56.1</a:t>
            </a:r>
          </a:p>
          <a:p>
            <a:r>
              <a:rPr lang="en-US" altLang="ko-KR" sz="1200" b="1" dirty="0"/>
              <a:t> - </a:t>
            </a:r>
            <a:r>
              <a:rPr lang="ko-KR" altLang="en-US" sz="1200" b="1" dirty="0" err="1"/>
              <a:t>서브넷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255.255.255.0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A1BAC-1D32-13C9-F4B7-A757E29F3E74}"/>
              </a:ext>
            </a:extLst>
          </p:cNvPr>
          <p:cNvSpPr txBox="1"/>
          <p:nvPr/>
        </p:nvSpPr>
        <p:spPr>
          <a:xfrm>
            <a:off x="9431765" y="5586318"/>
            <a:ext cx="19310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④ </a:t>
            </a:r>
            <a:r>
              <a:rPr lang="en-US" altLang="ko-KR" sz="1200" b="1" dirty="0"/>
              <a:t> DHCP </a:t>
            </a:r>
            <a:r>
              <a:rPr lang="ko-KR" altLang="en-US" sz="1200" b="1" dirty="0"/>
              <a:t>서버 탭 클릭</a:t>
            </a:r>
            <a:endParaRPr lang="en-US" altLang="ko-KR" sz="1200" b="1" dirty="0"/>
          </a:p>
          <a:p>
            <a:r>
              <a:rPr lang="en-US" altLang="ko-KR" sz="1200" b="1" dirty="0"/>
              <a:t> - Enable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Server</a:t>
            </a:r>
            <a:r>
              <a:rPr lang="ko-KR" altLang="en-US" sz="1200" b="1" dirty="0"/>
              <a:t> 선택 해제</a:t>
            </a:r>
          </a:p>
        </p:txBody>
      </p:sp>
    </p:spTree>
    <p:extLst>
      <p:ext uri="{BB962C8B-B14F-4D97-AF65-F5344CB8AC3E}">
        <p14:creationId xmlns:p14="http://schemas.microsoft.com/office/powerpoint/2010/main" val="75220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F826E815-5B43-438D-B7A4-5D695DC9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93" y="-27058"/>
            <a:ext cx="10515600" cy="1325563"/>
          </a:xfrm>
        </p:spPr>
        <p:txBody>
          <a:bodyPr/>
          <a:lstStyle/>
          <a:p>
            <a:r>
              <a:rPr lang="ko-KR" altLang="en-US" dirty="0"/>
              <a:t>참고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58018-B6F8-B791-116C-C9768AC347AC}"/>
              </a:ext>
            </a:extLst>
          </p:cNvPr>
          <p:cNvSpPr txBox="1"/>
          <p:nvPr/>
        </p:nvSpPr>
        <p:spPr>
          <a:xfrm>
            <a:off x="7259048" y="-17126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https://youtu.be/9FobOHylLLY?t=421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E8E929-6EC7-86AE-161D-7051F543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66" y="677690"/>
            <a:ext cx="2797001" cy="304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94F72-7117-246A-21BA-D4790875B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331" y="2764679"/>
            <a:ext cx="2317508" cy="1522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49239B-6451-CF16-7F86-81A7930A5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432" y="4776881"/>
            <a:ext cx="2795177" cy="1993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539EF7-26F8-8FBD-8626-0902FFAEB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808" y="2201584"/>
            <a:ext cx="2213698" cy="2835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545850-50D2-D2D5-D648-455D5A2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331" y="5100051"/>
            <a:ext cx="2978887" cy="1565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36A5188-CE7E-9764-163D-753EA6A98FF8}"/>
              </a:ext>
            </a:extLst>
          </p:cNvPr>
          <p:cNvSpPr/>
          <p:nvPr/>
        </p:nvSpPr>
        <p:spPr>
          <a:xfrm>
            <a:off x="4136809" y="2131264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1AF9645-B09B-CF95-D560-5689DE90E05F}"/>
              </a:ext>
            </a:extLst>
          </p:cNvPr>
          <p:cNvSpPr/>
          <p:nvPr/>
        </p:nvSpPr>
        <p:spPr>
          <a:xfrm>
            <a:off x="6973801" y="2970122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FBE90AE-0249-AF36-2382-91EC3D2601BF}"/>
              </a:ext>
            </a:extLst>
          </p:cNvPr>
          <p:cNvSpPr/>
          <p:nvPr/>
        </p:nvSpPr>
        <p:spPr>
          <a:xfrm rot="5400000">
            <a:off x="9707236" y="3986440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F590AC0-04D8-8F04-20FF-9292343EC86B}"/>
              </a:ext>
            </a:extLst>
          </p:cNvPr>
          <p:cNvSpPr/>
          <p:nvPr/>
        </p:nvSpPr>
        <p:spPr>
          <a:xfrm rot="10800000">
            <a:off x="8099198" y="5100051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142B8A-DF9F-1531-F076-F95FB3ABB8F4}"/>
              </a:ext>
            </a:extLst>
          </p:cNvPr>
          <p:cNvGrpSpPr/>
          <p:nvPr/>
        </p:nvGrpSpPr>
        <p:grpSpPr>
          <a:xfrm>
            <a:off x="362206" y="4700535"/>
            <a:ext cx="1775979" cy="1993282"/>
            <a:chOff x="363482" y="4486201"/>
            <a:chExt cx="1775979" cy="19932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24377D-5907-5A44-B4D6-3992F576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482" y="4486201"/>
              <a:ext cx="1775979" cy="199328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7AD842-A475-BEAA-DE78-0DA17DEC01D3}"/>
                </a:ext>
              </a:extLst>
            </p:cNvPr>
            <p:cNvSpPr txBox="1"/>
            <p:nvPr/>
          </p:nvSpPr>
          <p:spPr>
            <a:xfrm>
              <a:off x="1031107" y="4689882"/>
              <a:ext cx="89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mac </a:t>
              </a:r>
              <a:r>
                <a:rPr lang="en-US" altLang="ko-KR" dirty="0" err="1"/>
                <a:t>os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B3355A-BF3B-028B-5159-6DA1B6576753}"/>
              </a:ext>
            </a:extLst>
          </p:cNvPr>
          <p:cNvSpPr txBox="1"/>
          <p:nvPr/>
        </p:nvSpPr>
        <p:spPr>
          <a:xfrm>
            <a:off x="3263338" y="1264616"/>
            <a:ext cx="803726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 err="1"/>
              <a:t>윈도우즈</a:t>
            </a:r>
            <a:r>
              <a:rPr lang="ko-KR" altLang="en-US" dirty="0"/>
              <a:t> 환경에서 이러한 오류가 발생했다면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VirtualBox </a:t>
            </a:r>
            <a:r>
              <a:rPr lang="ko-KR" altLang="en-US" dirty="0">
                <a:sym typeface="Wingdings" panose="05000000000000000000" pitchFamily="2" charset="2"/>
              </a:rPr>
              <a:t>네트워크 인터페이스 "사용 안 함" 설정 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 "</a:t>
            </a:r>
            <a:r>
              <a:rPr lang="ko-KR" altLang="en-US" dirty="0">
                <a:sym typeface="Wingdings" panose="05000000000000000000" pitchFamily="2" charset="2"/>
              </a:rPr>
              <a:t>사용" </a:t>
            </a:r>
            <a:r>
              <a:rPr lang="ko-KR" altLang="en-US" dirty="0" err="1">
                <a:sym typeface="Wingdings" panose="05000000000000000000" pitchFamily="2" charset="2"/>
              </a:rPr>
              <a:t>으로</a:t>
            </a:r>
            <a:r>
              <a:rPr lang="ko-KR" altLang="en-US" dirty="0">
                <a:sym typeface="Wingdings" panose="05000000000000000000" pitchFamily="2" charset="2"/>
              </a:rPr>
              <a:t> 설정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69D44-F27A-DC0D-20A2-31785A8B6130}"/>
              </a:ext>
            </a:extLst>
          </p:cNvPr>
          <p:cNvSpPr txBox="1"/>
          <p:nvPr/>
        </p:nvSpPr>
        <p:spPr>
          <a:xfrm>
            <a:off x="8568298" y="3561726"/>
            <a:ext cx="32174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VirtualBox </a:t>
            </a:r>
            <a:r>
              <a:rPr lang="ko-KR" altLang="en-US" b="1" dirty="0"/>
              <a:t>관련 설정 체크확인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29311-0434-E59D-B3F4-67AA88A1EB6D}"/>
              </a:ext>
            </a:extLst>
          </p:cNvPr>
          <p:cNvSpPr txBox="1"/>
          <p:nvPr/>
        </p:nvSpPr>
        <p:spPr>
          <a:xfrm>
            <a:off x="-1276" y="6257836"/>
            <a:ext cx="3663182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Mac</a:t>
            </a:r>
            <a:r>
              <a:rPr lang="ko-KR" altLang="en-US" sz="1100" dirty="0"/>
              <a:t>의 경우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VirtaulBo</a:t>
            </a:r>
            <a:r>
              <a:rPr lang="ko-KR" altLang="en-US" sz="1100" dirty="0"/>
              <a:t> 종료 </a:t>
            </a:r>
            <a:r>
              <a:rPr lang="en-US" altLang="ko-KR" sz="1100" dirty="0">
                <a:sym typeface="Wingdings" panose="05000000000000000000" pitchFamily="2" charset="2"/>
              </a:rPr>
              <a:t></a:t>
            </a:r>
            <a:r>
              <a:rPr lang="en-US" altLang="ko-KR" sz="1100" dirty="0"/>
              <a:t> </a:t>
            </a:r>
            <a:r>
              <a:rPr lang="ko-KR" altLang="en-US" sz="1100" dirty="0"/>
              <a:t>터미널에서 아래 명령 수행</a:t>
            </a:r>
            <a:br>
              <a:rPr lang="en-US" altLang="ko-KR" sz="1100" dirty="0"/>
            </a:br>
            <a:r>
              <a:rPr lang="en-US" altLang="ko-KR" sz="1100" dirty="0" err="1"/>
              <a:t>sudo</a:t>
            </a:r>
            <a:r>
              <a:rPr lang="en-US" altLang="ko-KR" sz="1100" dirty="0"/>
              <a:t> /Library/</a:t>
            </a:r>
            <a:r>
              <a:rPr lang="en-US" altLang="ko-KR" sz="1100" dirty="0" err="1"/>
              <a:t>StartupItems</a:t>
            </a:r>
            <a:r>
              <a:rPr lang="en-US" altLang="ko-KR" sz="1100" dirty="0"/>
              <a:t>/VirtualBox/VirtualBox restart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531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58018-B6F8-B791-116C-C9768AC347AC}"/>
              </a:ext>
            </a:extLst>
          </p:cNvPr>
          <p:cNvSpPr txBox="1"/>
          <p:nvPr/>
        </p:nvSpPr>
        <p:spPr>
          <a:xfrm>
            <a:off x="7259048" y="-17126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설명 </a:t>
            </a:r>
            <a:r>
              <a:rPr lang="en-US" altLang="ko-KR" dirty="0"/>
              <a:t>: https://youtu.be/9FobOHylLLY?t=421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3355A-BF3B-028B-5159-6DA1B6576753}"/>
              </a:ext>
            </a:extLst>
          </p:cNvPr>
          <p:cNvSpPr txBox="1"/>
          <p:nvPr/>
        </p:nvSpPr>
        <p:spPr>
          <a:xfrm>
            <a:off x="3732261" y="248616"/>
            <a:ext cx="390517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Mac에서 이러한 오류가 발생했다면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E3144B-56A6-F5EC-365D-A261EDC1973C}"/>
              </a:ext>
            </a:extLst>
          </p:cNvPr>
          <p:cNvSpPr/>
          <p:nvPr/>
        </p:nvSpPr>
        <p:spPr>
          <a:xfrm>
            <a:off x="4071081" y="3067734"/>
            <a:ext cx="469100" cy="1217907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00D96-39C1-3336-0163-A17ADD8CA7B6}"/>
              </a:ext>
            </a:extLst>
          </p:cNvPr>
          <p:cNvGrpSpPr/>
          <p:nvPr/>
        </p:nvGrpSpPr>
        <p:grpSpPr>
          <a:xfrm>
            <a:off x="1471641" y="4865038"/>
            <a:ext cx="2507249" cy="1993282"/>
            <a:chOff x="1471641" y="4865038"/>
            <a:chExt cx="2507249" cy="1993282"/>
          </a:xfrm>
        </p:grpSpPr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38F06CD4-49A2-E694-F3AC-3860F6916EEF}"/>
                </a:ext>
              </a:extLst>
            </p:cNvPr>
            <p:cNvSpPr txBox="1"/>
            <p:nvPr/>
          </p:nvSpPr>
          <p:spPr>
            <a:xfrm>
              <a:off x="1471641" y="5341674"/>
              <a:ext cx="89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mac </a:t>
              </a:r>
              <a:r>
                <a:rPr lang="en-US" altLang="ko-KR" dirty="0" err="1"/>
                <a:t>os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D69102C-9482-6881-E10D-44B2D01F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2911" y="4865038"/>
              <a:ext cx="1775979" cy="1993282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2C91F56-4EF2-5FEC-8BE2-91268450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3" y="765121"/>
            <a:ext cx="1923810" cy="490476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BB38DEB-5DDB-2DFB-1C2D-09AF33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750" y="768824"/>
            <a:ext cx="1108500" cy="4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5086EA-EA54-9637-EBC9-B63C5B9A3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639" y="862121"/>
            <a:ext cx="7258333" cy="2608921"/>
          </a:xfrm>
          <a:prstGeom prst="rect">
            <a:avLst/>
          </a:prstGeom>
        </p:spPr>
      </p:pic>
      <p:pic>
        <p:nvPicPr>
          <p:cNvPr id="24" name="그림 2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5E19CA01-DE03-EEB0-15A8-93D637C39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983" y="4198458"/>
            <a:ext cx="3755408" cy="2498548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5F52498-4CCC-9B0C-9239-339C34248851}"/>
              </a:ext>
            </a:extLst>
          </p:cNvPr>
          <p:cNvSpPr txBox="1"/>
          <p:nvPr/>
        </p:nvSpPr>
        <p:spPr>
          <a:xfrm>
            <a:off x="4876231" y="3596754"/>
            <a:ext cx="71082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HY그래픽M"/>
              </a:rPr>
              <a:t>파일 -&gt; 도구 -&gt; Network </a:t>
            </a:r>
            <a:r>
              <a:rPr lang="ko-KR" altLang="en-US" sz="1400" dirty="0" err="1">
                <a:ea typeface="HY그래픽M"/>
              </a:rPr>
              <a:t>Manager</a:t>
            </a:r>
            <a:r>
              <a:rPr lang="ko-KR" altLang="en-US" sz="1400" dirty="0">
                <a:ea typeface="HY그래픽M"/>
              </a:rPr>
              <a:t> -&gt; Host-</a:t>
            </a:r>
            <a:r>
              <a:rPr lang="ko-KR" altLang="en-US" sz="1400" dirty="0" err="1">
                <a:ea typeface="HY그래픽M"/>
              </a:rPr>
              <a:t>only</a:t>
            </a:r>
            <a:r>
              <a:rPr lang="ko-KR" altLang="en-US" sz="1400" dirty="0">
                <a:ea typeface="HY그래픽M"/>
              </a:rPr>
              <a:t> Network 삭제 및 추가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75BE2C5-0580-5403-49E1-76F40649E52A}"/>
              </a:ext>
            </a:extLst>
          </p:cNvPr>
          <p:cNvSpPr txBox="1"/>
          <p:nvPr/>
        </p:nvSpPr>
        <p:spPr>
          <a:xfrm>
            <a:off x="4874391" y="6349386"/>
            <a:ext cx="710820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HY그래픽M"/>
              </a:rPr>
              <a:t>가상머신의 네트워크 설정 -&gt; 기존 호스트 전용 네트워크 대신 위에서 신규 추가한 네트워크 선택</a:t>
            </a:r>
          </a:p>
        </p:txBody>
      </p:sp>
    </p:spTree>
    <p:extLst>
      <p:ext uri="{BB962C8B-B14F-4D97-AF65-F5344CB8AC3E}">
        <p14:creationId xmlns:p14="http://schemas.microsoft.com/office/powerpoint/2010/main" val="34907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3">
            <a:extLst>
              <a:ext uri="{FF2B5EF4-FFF2-40B4-BE49-F238E27FC236}">
                <a16:creationId xmlns:a16="http://schemas.microsoft.com/office/drawing/2014/main" id="{5C7D465E-E2BB-00C2-5685-3217BE9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머신 새로 만들기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A8B9D3-E38C-D557-458A-6BFE930C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4" y="1338262"/>
            <a:ext cx="7439025" cy="418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928624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88</TotalTime>
  <Words>688</Words>
  <Application>Microsoft Office PowerPoint</Application>
  <PresentationFormat>와이드스크린</PresentationFormat>
  <Paragraphs>132</Paragraphs>
  <Slides>26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모노라인</vt:lpstr>
      <vt:lpstr>VIRTUALbOX 설치</vt:lpstr>
      <vt:lpstr>PowerPoint 프레젠테이션</vt:lpstr>
      <vt:lpstr>VirtualBox 다운로드</vt:lpstr>
      <vt:lpstr>VirtualBox 설치</vt:lpstr>
      <vt:lpstr>Centos 설치</vt:lpstr>
      <vt:lpstr>virtualBox 호스트전용 네트워크 설정</vt:lpstr>
      <vt:lpstr>참고 사항</vt:lpstr>
      <vt:lpstr>PowerPoint 프레젠테이션</vt:lpstr>
      <vt:lpstr>virtualBox 머신 새로 만들기</vt:lpstr>
      <vt:lpstr>virtualBox Centos 설치</vt:lpstr>
      <vt:lpstr>virtualBox Centos 설치</vt:lpstr>
      <vt:lpstr>virtualBox Centos 설치</vt:lpstr>
      <vt:lpstr>virtualBox Centos 설치 - 설치사양 확인</vt:lpstr>
      <vt:lpstr>virtualBox Centos 설치 - 시스템 설정</vt:lpstr>
      <vt:lpstr>virtualBox Centos 설치 - 시스템 설정</vt:lpstr>
      <vt:lpstr>virtualBox Centos 설치 - 시스템 설정</vt:lpstr>
      <vt:lpstr>virtualBox Centos 설치 - 설치사양 확인</vt:lpstr>
      <vt:lpstr>참고 사항</vt:lpstr>
      <vt:lpstr>virtualBox Centos 설치</vt:lpstr>
      <vt:lpstr>참고 사항</vt:lpstr>
      <vt:lpstr>virtualBox Centos 설치</vt:lpstr>
      <vt:lpstr>virtualBox Centos 설치</vt:lpstr>
      <vt:lpstr>virtualBox Centos 설치</vt:lpstr>
      <vt:lpstr>PowerPoint 프레젠테이션</vt:lpstr>
      <vt:lpstr>요약</vt:lpstr>
      <vt:lpstr>편집 도구 참고 Visual studio code + Remote ssh extension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VIRTUALbOX 설치</dc:title>
  <dc:creator>황원용</dc:creator>
  <cp:lastModifiedBy>justino hwang</cp:lastModifiedBy>
  <cp:revision>86</cp:revision>
  <dcterms:created xsi:type="dcterms:W3CDTF">2022-11-12T13:27:36Z</dcterms:created>
  <dcterms:modified xsi:type="dcterms:W3CDTF">2023-02-20T07:53:10Z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